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9" r:id="rId2"/>
    <p:sldId id="293" r:id="rId3"/>
    <p:sldId id="258" r:id="rId4"/>
    <p:sldId id="289" r:id="rId5"/>
    <p:sldId id="261" r:id="rId6"/>
    <p:sldId id="271" r:id="rId7"/>
    <p:sldId id="262" r:id="rId8"/>
    <p:sldId id="267" r:id="rId9"/>
    <p:sldId id="292" r:id="rId10"/>
    <p:sldId id="290" r:id="rId11"/>
    <p:sldId id="269" r:id="rId12"/>
    <p:sldId id="283" r:id="rId13"/>
    <p:sldId id="268" r:id="rId14"/>
    <p:sldId id="272" r:id="rId15"/>
    <p:sldId id="279" r:id="rId16"/>
    <p:sldId id="284" r:id="rId17"/>
    <p:sldId id="280" r:id="rId18"/>
    <p:sldId id="274" r:id="rId19"/>
    <p:sldId id="294" r:id="rId20"/>
    <p:sldId id="285" r:id="rId21"/>
    <p:sldId id="28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unikakatla16@gmail.com" initials="m" lastIdx="1" clrIdx="0">
    <p:extLst>
      <p:ext uri="{19B8F6BF-5375-455C-9EA6-DF929625EA0E}">
        <p15:presenceInfo xmlns:p15="http://schemas.microsoft.com/office/powerpoint/2012/main" userId="b239f7a581d1b9c5" providerId="Windows Live"/>
      </p:ext>
    </p:extLst>
  </p:cmAuthor>
  <p:cmAuthor id="2" name="srikanth swargam" initials="ss" lastIdx="1" clrIdx="1">
    <p:extLst>
      <p:ext uri="{19B8F6BF-5375-455C-9EA6-DF929625EA0E}">
        <p15:presenceInfo xmlns:p15="http://schemas.microsoft.com/office/powerpoint/2012/main" userId="45ac64850d6a60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kanth swargam" userId="45ac64850d6a6019" providerId="LiveId" clId="{B74D0F4A-3701-4738-AA34-79D5FF74ECE7}"/>
    <pc:docChg chg="undo custSel addSld delSld modSld sldOrd">
      <pc:chgData name="srikanth swargam" userId="45ac64850d6a6019" providerId="LiveId" clId="{B74D0F4A-3701-4738-AA34-79D5FF74ECE7}" dt="2022-05-10T08:58:30.012" v="1234" actId="14100"/>
      <pc:docMkLst>
        <pc:docMk/>
      </pc:docMkLst>
      <pc:sldChg chg="modSp mod ord">
        <pc:chgData name="srikanth swargam" userId="45ac64850d6a6019" providerId="LiveId" clId="{B74D0F4A-3701-4738-AA34-79D5FF74ECE7}" dt="2022-05-07T05:46:01.220" v="553" actId="2"/>
        <pc:sldMkLst>
          <pc:docMk/>
          <pc:sldMk cId="898242134" sldId="258"/>
        </pc:sldMkLst>
        <pc:spChg chg="mod">
          <ac:chgData name="srikanth swargam" userId="45ac64850d6a6019" providerId="LiveId" clId="{B74D0F4A-3701-4738-AA34-79D5FF74ECE7}" dt="2022-05-07T04:42:12.073" v="2" actId="207"/>
          <ac:spMkLst>
            <pc:docMk/>
            <pc:sldMk cId="898242134" sldId="258"/>
            <ac:spMk id="2" creationId="{E362CC75-9420-47CB-84DD-90A2CE09539F}"/>
          </ac:spMkLst>
        </pc:spChg>
        <pc:spChg chg="mod">
          <ac:chgData name="srikanth swargam" userId="45ac64850d6a6019" providerId="LiveId" clId="{B74D0F4A-3701-4738-AA34-79D5FF74ECE7}" dt="2022-05-07T05:46:01.220" v="553" actId="2"/>
          <ac:spMkLst>
            <pc:docMk/>
            <pc:sldMk cId="898242134" sldId="258"/>
            <ac:spMk id="3" creationId="{776E1871-C1C0-448F-8955-DFD153D30EAC}"/>
          </ac:spMkLst>
        </pc:spChg>
      </pc:sldChg>
      <pc:sldChg chg="modSp mod">
        <pc:chgData name="srikanth swargam" userId="45ac64850d6a6019" providerId="LiveId" clId="{B74D0F4A-3701-4738-AA34-79D5FF74ECE7}" dt="2022-05-07T04:42:46.915" v="5" actId="207"/>
        <pc:sldMkLst>
          <pc:docMk/>
          <pc:sldMk cId="2936373371" sldId="261"/>
        </pc:sldMkLst>
        <pc:spChg chg="mod">
          <ac:chgData name="srikanth swargam" userId="45ac64850d6a6019" providerId="LiveId" clId="{B74D0F4A-3701-4738-AA34-79D5FF74ECE7}" dt="2022-05-07T04:42:46.915" v="5" actId="207"/>
          <ac:spMkLst>
            <pc:docMk/>
            <pc:sldMk cId="2936373371" sldId="261"/>
            <ac:spMk id="2" creationId="{33AF4547-F7A9-4712-AB03-FCF8C6D54981}"/>
          </ac:spMkLst>
        </pc:spChg>
      </pc:sldChg>
      <pc:sldChg chg="addSp delSp modSp add del mod">
        <pc:chgData name="srikanth swargam" userId="45ac64850d6a6019" providerId="LiveId" clId="{B74D0F4A-3701-4738-AA34-79D5FF74ECE7}" dt="2022-05-07T06:21:31.046" v="1059" actId="113"/>
        <pc:sldMkLst>
          <pc:docMk/>
          <pc:sldMk cId="426905273" sldId="262"/>
        </pc:sldMkLst>
        <pc:spChg chg="mod">
          <ac:chgData name="srikanth swargam" userId="45ac64850d6a6019" providerId="LiveId" clId="{B74D0F4A-3701-4738-AA34-79D5FF74ECE7}" dt="2022-05-07T06:21:31.046" v="1059" actId="113"/>
          <ac:spMkLst>
            <pc:docMk/>
            <pc:sldMk cId="426905273" sldId="262"/>
            <ac:spMk id="3" creationId="{F7B5B34A-AB72-4891-B6C9-C8E326C3F17A}"/>
          </ac:spMkLst>
        </pc:spChg>
        <pc:spChg chg="del mod">
          <ac:chgData name="srikanth swargam" userId="45ac64850d6a6019" providerId="LiveId" clId="{B74D0F4A-3701-4738-AA34-79D5FF74ECE7}" dt="2022-05-07T06:19:58.450" v="1041" actId="478"/>
          <ac:spMkLst>
            <pc:docMk/>
            <pc:sldMk cId="426905273" sldId="262"/>
            <ac:spMk id="5" creationId="{2709A8C1-9332-46C2-90B9-EE6D62D8831A}"/>
          </ac:spMkLst>
        </pc:spChg>
        <pc:spChg chg="add mod">
          <ac:chgData name="srikanth swargam" userId="45ac64850d6a6019" providerId="LiveId" clId="{B74D0F4A-3701-4738-AA34-79D5FF74ECE7}" dt="2022-05-07T06:21:07.065" v="1056" actId="1076"/>
          <ac:spMkLst>
            <pc:docMk/>
            <pc:sldMk cId="426905273" sldId="262"/>
            <ac:spMk id="6" creationId="{FF2A5C04-1A4B-E31E-7EA9-E991EEFCA473}"/>
          </ac:spMkLst>
        </pc:spChg>
        <pc:picChg chg="del">
          <ac:chgData name="srikanth swargam" userId="45ac64850d6a6019" providerId="LiveId" clId="{B74D0F4A-3701-4738-AA34-79D5FF74ECE7}" dt="2022-05-07T06:19:20.396" v="1036" actId="478"/>
          <ac:picMkLst>
            <pc:docMk/>
            <pc:sldMk cId="426905273" sldId="262"/>
            <ac:picMk id="7" creationId="{E65186EB-E8B9-C65B-21C0-564C3BA7D90F}"/>
          </ac:picMkLst>
        </pc:picChg>
      </pc:sldChg>
      <pc:sldChg chg="addSp delSp modSp mod">
        <pc:chgData name="srikanth swargam" userId="45ac64850d6a6019" providerId="LiveId" clId="{B74D0F4A-3701-4738-AA34-79D5FF74ECE7}" dt="2022-05-07T06:22:17.180" v="1062" actId="113"/>
        <pc:sldMkLst>
          <pc:docMk/>
          <pc:sldMk cId="1320924743" sldId="267"/>
        </pc:sldMkLst>
        <pc:spChg chg="mod">
          <ac:chgData name="srikanth swargam" userId="45ac64850d6a6019" providerId="LiveId" clId="{B74D0F4A-3701-4738-AA34-79D5FF74ECE7}" dt="2022-05-07T06:22:17.180" v="1062" actId="113"/>
          <ac:spMkLst>
            <pc:docMk/>
            <pc:sldMk cId="1320924743" sldId="267"/>
            <ac:spMk id="2" creationId="{93096660-D041-4C13-8F0F-2DAC1FD037D5}"/>
          </ac:spMkLst>
        </pc:spChg>
        <pc:spChg chg="add del mod">
          <ac:chgData name="srikanth swargam" userId="45ac64850d6a6019" providerId="LiveId" clId="{B74D0F4A-3701-4738-AA34-79D5FF74ECE7}" dt="2022-05-07T06:05:49.791" v="858" actId="478"/>
          <ac:spMkLst>
            <pc:docMk/>
            <pc:sldMk cId="1320924743" sldId="267"/>
            <ac:spMk id="3" creationId="{FFA5B256-0843-2355-0B18-24B07B666690}"/>
          </ac:spMkLst>
        </pc:spChg>
        <pc:spChg chg="add del">
          <ac:chgData name="srikanth swargam" userId="45ac64850d6a6019" providerId="LiveId" clId="{B74D0F4A-3701-4738-AA34-79D5FF74ECE7}" dt="2022-05-07T05:43:19.371" v="534" actId="11529"/>
          <ac:spMkLst>
            <pc:docMk/>
            <pc:sldMk cId="1320924743" sldId="267"/>
            <ac:spMk id="4" creationId="{AB7F2BA6-6D07-F70B-9F29-85B1CE2F3F2D}"/>
          </ac:spMkLst>
        </pc:spChg>
        <pc:cxnChg chg="add del">
          <ac:chgData name="srikanth swargam" userId="45ac64850d6a6019" providerId="LiveId" clId="{B74D0F4A-3701-4738-AA34-79D5FF74ECE7}" dt="2022-05-07T06:05:52.967" v="859" actId="478"/>
          <ac:cxnSpMkLst>
            <pc:docMk/>
            <pc:sldMk cId="1320924743" sldId="267"/>
            <ac:cxnSpMk id="7" creationId="{11EF2D0F-B94F-B2BA-04A3-20D181FEDC0B}"/>
          </ac:cxnSpMkLst>
        </pc:cxnChg>
      </pc:sldChg>
      <pc:sldChg chg="modSp mod">
        <pc:chgData name="srikanth swargam" userId="45ac64850d6a6019" providerId="LiveId" clId="{B74D0F4A-3701-4738-AA34-79D5FF74ECE7}" dt="2022-05-07T04:45:43.681" v="12" actId="207"/>
        <pc:sldMkLst>
          <pc:docMk/>
          <pc:sldMk cId="1993529164" sldId="269"/>
        </pc:sldMkLst>
        <pc:spChg chg="mod">
          <ac:chgData name="srikanth swargam" userId="45ac64850d6a6019" providerId="LiveId" clId="{B74D0F4A-3701-4738-AA34-79D5FF74ECE7}" dt="2022-05-07T04:45:43.681" v="12" actId="207"/>
          <ac:spMkLst>
            <pc:docMk/>
            <pc:sldMk cId="1993529164" sldId="269"/>
            <ac:spMk id="2" creationId="{2B249168-6667-4197-BD5D-F8DFAE2BCAA9}"/>
          </ac:spMkLst>
        </pc:spChg>
      </pc:sldChg>
      <pc:sldChg chg="modSp del mod">
        <pc:chgData name="srikanth swargam" userId="45ac64850d6a6019" providerId="LiveId" clId="{B74D0F4A-3701-4738-AA34-79D5FF74ECE7}" dt="2022-05-07T06:26:05.422" v="1087" actId="2696"/>
        <pc:sldMkLst>
          <pc:docMk/>
          <pc:sldMk cId="2179983038" sldId="270"/>
        </pc:sldMkLst>
        <pc:spChg chg="mod">
          <ac:chgData name="srikanth swargam" userId="45ac64850d6a6019" providerId="LiveId" clId="{B74D0F4A-3701-4738-AA34-79D5FF74ECE7}" dt="2022-05-07T06:24:47.036" v="1075" actId="3064"/>
          <ac:spMkLst>
            <pc:docMk/>
            <pc:sldMk cId="2179983038" sldId="270"/>
            <ac:spMk id="4" creationId="{62765783-0C37-4747-94D5-E4F7038AD2D0}"/>
          </ac:spMkLst>
        </pc:spChg>
        <pc:spChg chg="mod">
          <ac:chgData name="srikanth swargam" userId="45ac64850d6a6019" providerId="LiveId" clId="{B74D0F4A-3701-4738-AA34-79D5FF74ECE7}" dt="2022-05-07T06:25:31.423" v="1079" actId="1076"/>
          <ac:spMkLst>
            <pc:docMk/>
            <pc:sldMk cId="2179983038" sldId="270"/>
            <ac:spMk id="5" creationId="{F3E0CD63-EF34-4E25-B49C-526513E0ABBF}"/>
          </ac:spMkLst>
        </pc:spChg>
      </pc:sldChg>
      <pc:sldChg chg="modSp mod">
        <pc:chgData name="srikanth swargam" userId="45ac64850d6a6019" providerId="LiveId" clId="{B74D0F4A-3701-4738-AA34-79D5FF74ECE7}" dt="2022-05-07T04:42:25.053" v="3" actId="207"/>
        <pc:sldMkLst>
          <pc:docMk/>
          <pc:sldMk cId="1093384068" sldId="271"/>
        </pc:sldMkLst>
        <pc:spChg chg="mod">
          <ac:chgData name="srikanth swargam" userId="45ac64850d6a6019" providerId="LiveId" clId="{B74D0F4A-3701-4738-AA34-79D5FF74ECE7}" dt="2022-05-07T04:42:25.053" v="3" actId="207"/>
          <ac:spMkLst>
            <pc:docMk/>
            <pc:sldMk cId="1093384068" sldId="271"/>
            <ac:spMk id="9" creationId="{C0E374A5-3E34-49A7-B6A4-91794EC49A76}"/>
          </ac:spMkLst>
        </pc:spChg>
      </pc:sldChg>
      <pc:sldChg chg="addSp delSp modSp mod">
        <pc:chgData name="srikanth swargam" userId="45ac64850d6a6019" providerId="LiveId" clId="{B74D0F4A-3701-4738-AA34-79D5FF74ECE7}" dt="2022-05-07T06:09:05.357" v="879" actId="1076"/>
        <pc:sldMkLst>
          <pc:docMk/>
          <pc:sldMk cId="2612343772" sldId="272"/>
        </pc:sldMkLst>
        <pc:spChg chg="del mod">
          <ac:chgData name="srikanth swargam" userId="45ac64850d6a6019" providerId="LiveId" clId="{B74D0F4A-3701-4738-AA34-79D5FF74ECE7}" dt="2022-05-07T06:06:19.854" v="871" actId="478"/>
          <ac:spMkLst>
            <pc:docMk/>
            <pc:sldMk cId="2612343772" sldId="272"/>
            <ac:spMk id="5" creationId="{8DE173DD-D6B7-4563-B8FF-9DF811BC15E9}"/>
          </ac:spMkLst>
        </pc:spChg>
        <pc:spChg chg="add del">
          <ac:chgData name="srikanth swargam" userId="45ac64850d6a6019" providerId="LiveId" clId="{B74D0F4A-3701-4738-AA34-79D5FF74ECE7}" dt="2022-05-07T05:21:53.798" v="456" actId="11529"/>
          <ac:spMkLst>
            <pc:docMk/>
            <pc:sldMk cId="2612343772" sldId="272"/>
            <ac:spMk id="8" creationId="{8914E209-06FB-4D52-2D69-8589A452F56B}"/>
          </ac:spMkLst>
        </pc:spChg>
        <pc:spChg chg="add del">
          <ac:chgData name="srikanth swargam" userId="45ac64850d6a6019" providerId="LiveId" clId="{B74D0F4A-3701-4738-AA34-79D5FF74ECE7}" dt="2022-05-07T05:23:09.886" v="460" actId="11529"/>
          <ac:spMkLst>
            <pc:docMk/>
            <pc:sldMk cId="2612343772" sldId="272"/>
            <ac:spMk id="14" creationId="{3EEBCB03-6AEE-9759-7383-68A264CEF903}"/>
          </ac:spMkLst>
        </pc:spChg>
        <pc:spChg chg="add del">
          <ac:chgData name="srikanth swargam" userId="45ac64850d6a6019" providerId="LiveId" clId="{B74D0F4A-3701-4738-AA34-79D5FF74ECE7}" dt="2022-05-07T05:24:55.500" v="472" actId="21"/>
          <ac:spMkLst>
            <pc:docMk/>
            <pc:sldMk cId="2612343772" sldId="272"/>
            <ac:spMk id="15" creationId="{18A13979-7329-8380-9687-9B59806F5A6E}"/>
          </ac:spMkLst>
        </pc:spChg>
        <pc:spChg chg="add del">
          <ac:chgData name="srikanth swargam" userId="45ac64850d6a6019" providerId="LiveId" clId="{B74D0F4A-3701-4738-AA34-79D5FF74ECE7}" dt="2022-05-07T05:24:23.127" v="466" actId="11529"/>
          <ac:spMkLst>
            <pc:docMk/>
            <pc:sldMk cId="2612343772" sldId="272"/>
            <ac:spMk id="18" creationId="{0482FD9B-6A7C-926F-CB5B-4A38D54469CF}"/>
          </ac:spMkLst>
        </pc:spChg>
        <pc:spChg chg="add del">
          <ac:chgData name="srikanth swargam" userId="45ac64850d6a6019" providerId="LiveId" clId="{B74D0F4A-3701-4738-AA34-79D5FF74ECE7}" dt="2022-05-07T06:08:14.731" v="874" actId="478"/>
          <ac:spMkLst>
            <pc:docMk/>
            <pc:sldMk cId="2612343772" sldId="272"/>
            <ac:spMk id="19" creationId="{1640CB92-D0C7-641D-9018-BBCF3972E576}"/>
          </ac:spMkLst>
        </pc:spChg>
        <pc:spChg chg="add del">
          <ac:chgData name="srikanth swargam" userId="45ac64850d6a6019" providerId="LiveId" clId="{B74D0F4A-3701-4738-AA34-79D5FF74ECE7}" dt="2022-05-07T06:08:19.675" v="876" actId="478"/>
          <ac:spMkLst>
            <pc:docMk/>
            <pc:sldMk cId="2612343772" sldId="272"/>
            <ac:spMk id="23" creationId="{87C97039-5489-3F37-B4F8-EEA3E8323D24}"/>
          </ac:spMkLst>
        </pc:spChg>
        <pc:spChg chg="add">
          <ac:chgData name="srikanth swargam" userId="45ac64850d6a6019" providerId="LiveId" clId="{B74D0F4A-3701-4738-AA34-79D5FF74ECE7}" dt="2022-05-07T05:25:50.969" v="474" actId="11529"/>
          <ac:spMkLst>
            <pc:docMk/>
            <pc:sldMk cId="2612343772" sldId="272"/>
            <ac:spMk id="24" creationId="{A7B6CAC1-8302-6D18-B4E0-126FA55C934F}"/>
          </ac:spMkLst>
        </pc:spChg>
        <pc:spChg chg="add del">
          <ac:chgData name="srikanth swargam" userId="45ac64850d6a6019" providerId="LiveId" clId="{B74D0F4A-3701-4738-AA34-79D5FF74ECE7}" dt="2022-05-07T05:26:06.454" v="476" actId="11529"/>
          <ac:spMkLst>
            <pc:docMk/>
            <pc:sldMk cId="2612343772" sldId="272"/>
            <ac:spMk id="25" creationId="{FD38D350-FEAC-B8E3-31CB-46DF6CC14A0D}"/>
          </ac:spMkLst>
        </pc:spChg>
        <pc:spChg chg="add del">
          <ac:chgData name="srikanth swargam" userId="45ac64850d6a6019" providerId="LiveId" clId="{B74D0F4A-3701-4738-AA34-79D5FF74ECE7}" dt="2022-05-07T05:26:32.080" v="478" actId="11529"/>
          <ac:spMkLst>
            <pc:docMk/>
            <pc:sldMk cId="2612343772" sldId="272"/>
            <ac:spMk id="26" creationId="{42CE1ECB-F5C0-514B-1082-664AECE17795}"/>
          </ac:spMkLst>
        </pc:spChg>
        <pc:spChg chg="add del">
          <ac:chgData name="srikanth swargam" userId="45ac64850d6a6019" providerId="LiveId" clId="{B74D0F4A-3701-4738-AA34-79D5FF74ECE7}" dt="2022-05-07T05:26:57.661" v="480" actId="11529"/>
          <ac:spMkLst>
            <pc:docMk/>
            <pc:sldMk cId="2612343772" sldId="272"/>
            <ac:spMk id="27" creationId="{5B692FA3-89CD-7C07-1C43-3A8E9952B07E}"/>
          </ac:spMkLst>
        </pc:spChg>
        <pc:spChg chg="add">
          <ac:chgData name="srikanth swargam" userId="45ac64850d6a6019" providerId="LiveId" clId="{B74D0F4A-3701-4738-AA34-79D5FF74ECE7}" dt="2022-05-07T05:27:07.809" v="481" actId="11529"/>
          <ac:spMkLst>
            <pc:docMk/>
            <pc:sldMk cId="2612343772" sldId="272"/>
            <ac:spMk id="28" creationId="{36BC83DD-A750-7144-6A22-BB82F8092DE2}"/>
          </ac:spMkLst>
        </pc:spChg>
        <pc:picChg chg="mod">
          <ac:chgData name="srikanth swargam" userId="45ac64850d6a6019" providerId="LiveId" clId="{B74D0F4A-3701-4738-AA34-79D5FF74ECE7}" dt="2022-05-07T06:09:05.357" v="879" actId="1076"/>
          <ac:picMkLst>
            <pc:docMk/>
            <pc:sldMk cId="2612343772" sldId="272"/>
            <ac:picMk id="7" creationId="{9BDE9DF3-C8E6-F6AF-80C2-4E82E8EFF2D2}"/>
          </ac:picMkLst>
        </pc:picChg>
        <pc:picChg chg="del mod">
          <ac:chgData name="srikanth swargam" userId="45ac64850d6a6019" providerId="LiveId" clId="{B74D0F4A-3701-4738-AA34-79D5FF74ECE7}" dt="2022-05-07T06:08:08.873" v="872" actId="478"/>
          <ac:picMkLst>
            <pc:docMk/>
            <pc:sldMk cId="2612343772" sldId="272"/>
            <ac:picMk id="10" creationId="{3D0E9956-D38B-24E9-3668-9CD38D289FBD}"/>
          </ac:picMkLst>
        </pc:picChg>
        <pc:picChg chg="add mod">
          <ac:chgData name="srikanth swargam" userId="45ac64850d6a6019" providerId="LiveId" clId="{B74D0F4A-3701-4738-AA34-79D5FF74ECE7}" dt="2022-05-07T06:08:34.876" v="878" actId="14100"/>
          <ac:picMkLst>
            <pc:docMk/>
            <pc:sldMk cId="2612343772" sldId="272"/>
            <ac:picMk id="30" creationId="{361CF9B8-EB19-BE15-2777-59CA2151B290}"/>
          </ac:picMkLst>
        </pc:picChg>
        <pc:cxnChg chg="add del">
          <ac:chgData name="srikanth swargam" userId="45ac64850d6a6019" providerId="LiveId" clId="{B74D0F4A-3701-4738-AA34-79D5FF74ECE7}" dt="2022-05-07T05:20:20.766" v="452" actId="11529"/>
          <ac:cxnSpMkLst>
            <pc:docMk/>
            <pc:sldMk cId="2612343772" sldId="272"/>
            <ac:cxnSpMk id="6" creationId="{1AAE41A8-AABB-D19E-CE9B-B8C3A97ED48A}"/>
          </ac:cxnSpMkLst>
        </pc:cxnChg>
        <pc:cxnChg chg="add del">
          <ac:chgData name="srikanth swargam" userId="45ac64850d6a6019" providerId="LiveId" clId="{B74D0F4A-3701-4738-AA34-79D5FF74ECE7}" dt="2022-05-07T05:21:53.495" v="455" actId="11529"/>
          <ac:cxnSpMkLst>
            <pc:docMk/>
            <pc:sldMk cId="2612343772" sldId="272"/>
            <ac:cxnSpMk id="11" creationId="{924AFDFE-02DE-17A5-98EE-1D13C5DB0CBD}"/>
          </ac:cxnSpMkLst>
        </pc:cxnChg>
        <pc:cxnChg chg="add del">
          <ac:chgData name="srikanth swargam" userId="45ac64850d6a6019" providerId="LiveId" clId="{B74D0F4A-3701-4738-AA34-79D5FF74ECE7}" dt="2022-05-07T05:22:16.114" v="458" actId="11529"/>
          <ac:cxnSpMkLst>
            <pc:docMk/>
            <pc:sldMk cId="2612343772" sldId="272"/>
            <ac:cxnSpMk id="13" creationId="{8D75006D-B2FD-7EBA-8645-4AD185AF64F5}"/>
          </ac:cxnSpMkLst>
        </pc:cxnChg>
        <pc:cxnChg chg="add del">
          <ac:chgData name="srikanth swargam" userId="45ac64850d6a6019" providerId="LiveId" clId="{B74D0F4A-3701-4738-AA34-79D5FF74ECE7}" dt="2022-05-07T05:24:01.084" v="464" actId="11529"/>
          <ac:cxnSpMkLst>
            <pc:docMk/>
            <pc:sldMk cId="2612343772" sldId="272"/>
            <ac:cxnSpMk id="17" creationId="{E7131780-C5AE-DED4-EC44-607466DAA5FE}"/>
          </ac:cxnSpMkLst>
        </pc:cxnChg>
        <pc:cxnChg chg="add del mod">
          <ac:chgData name="srikanth swargam" userId="45ac64850d6a6019" providerId="LiveId" clId="{B74D0F4A-3701-4738-AA34-79D5FF74ECE7}" dt="2022-05-07T05:24:50.543" v="471" actId="11529"/>
          <ac:cxnSpMkLst>
            <pc:docMk/>
            <pc:sldMk cId="2612343772" sldId="272"/>
            <ac:cxnSpMk id="21" creationId="{C23FAB7D-4BAB-2FF9-F886-D80CFACFC09D}"/>
          </ac:cxnSpMkLst>
        </pc:cxnChg>
      </pc:sldChg>
      <pc:sldChg chg="modSp mod">
        <pc:chgData name="srikanth swargam" userId="45ac64850d6a6019" providerId="LiveId" clId="{B74D0F4A-3701-4738-AA34-79D5FF74ECE7}" dt="2022-05-07T06:14:55.375" v="964" actId="120"/>
        <pc:sldMkLst>
          <pc:docMk/>
          <pc:sldMk cId="862054449" sldId="274"/>
        </pc:sldMkLst>
        <pc:spChg chg="mod">
          <ac:chgData name="srikanth swargam" userId="45ac64850d6a6019" providerId="LiveId" clId="{B74D0F4A-3701-4738-AA34-79D5FF74ECE7}" dt="2022-05-07T06:14:55.375" v="964" actId="120"/>
          <ac:spMkLst>
            <pc:docMk/>
            <pc:sldMk cId="862054449" sldId="274"/>
            <ac:spMk id="6" creationId="{C0952D73-8DE1-D9EA-F655-F5632C27CABF}"/>
          </ac:spMkLst>
        </pc:spChg>
      </pc:sldChg>
      <pc:sldChg chg="modSp del mod">
        <pc:chgData name="srikanth swargam" userId="45ac64850d6a6019" providerId="LiveId" clId="{B74D0F4A-3701-4738-AA34-79D5FF74ECE7}" dt="2022-05-07T06:49:16.354" v="1153" actId="2696"/>
        <pc:sldMkLst>
          <pc:docMk/>
          <pc:sldMk cId="3498328671" sldId="275"/>
        </pc:sldMkLst>
        <pc:spChg chg="mod">
          <ac:chgData name="srikanth swargam" userId="45ac64850d6a6019" providerId="LiveId" clId="{B74D0F4A-3701-4738-AA34-79D5FF74ECE7}" dt="2022-05-07T06:12:09.559" v="950" actId="5793"/>
          <ac:spMkLst>
            <pc:docMk/>
            <pc:sldMk cId="3498328671" sldId="275"/>
            <ac:spMk id="2" creationId="{11BDFC52-61C9-4F4D-9E56-D013FF94877E}"/>
          </ac:spMkLst>
        </pc:spChg>
        <pc:spChg chg="mod">
          <ac:chgData name="srikanth swargam" userId="45ac64850d6a6019" providerId="LiveId" clId="{B74D0F4A-3701-4738-AA34-79D5FF74ECE7}" dt="2022-05-07T06:46:30.728" v="1152" actId="20577"/>
          <ac:spMkLst>
            <pc:docMk/>
            <pc:sldMk cId="3498328671" sldId="275"/>
            <ac:spMk id="12" creationId="{E03199D4-236E-5FAB-5C70-CBC7E52349E8}"/>
          </ac:spMkLst>
        </pc:spChg>
      </pc:sldChg>
      <pc:sldChg chg="addSp delSp modSp mod">
        <pc:chgData name="srikanth swargam" userId="45ac64850d6a6019" providerId="LiveId" clId="{B74D0F4A-3701-4738-AA34-79D5FF74ECE7}" dt="2022-05-07T06:27:29.205" v="1091" actId="208"/>
        <pc:sldMkLst>
          <pc:docMk/>
          <pc:sldMk cId="3915582610" sldId="276"/>
        </pc:sldMkLst>
        <pc:spChg chg="mod">
          <ac:chgData name="srikanth swargam" userId="45ac64850d6a6019" providerId="LiveId" clId="{B74D0F4A-3701-4738-AA34-79D5FF74ECE7}" dt="2022-05-07T06:27:29.205" v="1091" actId="208"/>
          <ac:spMkLst>
            <pc:docMk/>
            <pc:sldMk cId="3915582610" sldId="276"/>
            <ac:spMk id="2" creationId="{CF0B0E4D-AABB-414D-8033-2C27FCA83A97}"/>
          </ac:spMkLst>
        </pc:spChg>
        <pc:picChg chg="mod">
          <ac:chgData name="srikanth swargam" userId="45ac64850d6a6019" providerId="LiveId" clId="{B74D0F4A-3701-4738-AA34-79D5FF74ECE7}" dt="2022-05-07T05:33:01.119" v="504" actId="1076"/>
          <ac:picMkLst>
            <pc:docMk/>
            <pc:sldMk cId="3915582610" sldId="276"/>
            <ac:picMk id="6" creationId="{BAF5A8B7-5E20-0D22-A556-F379DDD66F04}"/>
          </ac:picMkLst>
        </pc:picChg>
        <pc:cxnChg chg="add del">
          <ac:chgData name="srikanth swargam" userId="45ac64850d6a6019" providerId="LiveId" clId="{B74D0F4A-3701-4738-AA34-79D5FF74ECE7}" dt="2022-05-07T05:32:54.873" v="503" actId="11529"/>
          <ac:cxnSpMkLst>
            <pc:docMk/>
            <pc:sldMk cId="3915582610" sldId="276"/>
            <ac:cxnSpMk id="5" creationId="{0F2D7BA1-1DD8-0B51-1535-E48CDD77C557}"/>
          </ac:cxnSpMkLst>
        </pc:cxnChg>
        <pc:cxnChg chg="add">
          <ac:chgData name="srikanth swargam" userId="45ac64850d6a6019" providerId="LiveId" clId="{B74D0F4A-3701-4738-AA34-79D5FF74ECE7}" dt="2022-05-07T05:33:08.398" v="505" actId="11529"/>
          <ac:cxnSpMkLst>
            <pc:docMk/>
            <pc:sldMk cId="3915582610" sldId="276"/>
            <ac:cxnSpMk id="8" creationId="{1B1C2BE2-8A73-D9E9-21F4-0C48CD9FADA1}"/>
          </ac:cxnSpMkLst>
        </pc:cxnChg>
        <pc:cxnChg chg="add del">
          <ac:chgData name="srikanth swargam" userId="45ac64850d6a6019" providerId="LiveId" clId="{B74D0F4A-3701-4738-AA34-79D5FF74ECE7}" dt="2022-05-07T05:34:50.155" v="507" actId="11529"/>
          <ac:cxnSpMkLst>
            <pc:docMk/>
            <pc:sldMk cId="3915582610" sldId="276"/>
            <ac:cxnSpMk id="10" creationId="{FA5D4188-980A-CA64-E342-994075044CE3}"/>
          </ac:cxnSpMkLst>
        </pc:cxnChg>
        <pc:cxnChg chg="add">
          <ac:chgData name="srikanth swargam" userId="45ac64850d6a6019" providerId="LiveId" clId="{B74D0F4A-3701-4738-AA34-79D5FF74ECE7}" dt="2022-05-07T05:34:58.026" v="508" actId="11529"/>
          <ac:cxnSpMkLst>
            <pc:docMk/>
            <pc:sldMk cId="3915582610" sldId="276"/>
            <ac:cxnSpMk id="12" creationId="{7D14FA6B-77AC-7E01-5A50-18B22E44F746}"/>
          </ac:cxnSpMkLst>
        </pc:cxnChg>
      </pc:sldChg>
      <pc:sldChg chg="modSp mod">
        <pc:chgData name="srikanth swargam" userId="45ac64850d6a6019" providerId="LiveId" clId="{B74D0F4A-3701-4738-AA34-79D5FF74ECE7}" dt="2022-05-07T06:16:19.229" v="1033" actId="20577"/>
        <pc:sldMkLst>
          <pc:docMk/>
          <pc:sldMk cId="843009221" sldId="277"/>
        </pc:sldMkLst>
        <pc:spChg chg="mod">
          <ac:chgData name="srikanth swargam" userId="45ac64850d6a6019" providerId="LiveId" clId="{B74D0F4A-3701-4738-AA34-79D5FF74ECE7}" dt="2022-05-07T06:16:19.229" v="1033" actId="20577"/>
          <ac:spMkLst>
            <pc:docMk/>
            <pc:sldMk cId="843009221" sldId="277"/>
            <ac:spMk id="2" creationId="{D9916B50-09A7-4799-B72E-E65093377CFC}"/>
          </ac:spMkLst>
        </pc:spChg>
      </pc:sldChg>
      <pc:sldChg chg="addSp modSp mod">
        <pc:chgData name="srikanth swargam" userId="45ac64850d6a6019" providerId="LiveId" clId="{B74D0F4A-3701-4738-AA34-79D5FF74ECE7}" dt="2022-05-07T06:36:50.648" v="1098" actId="20577"/>
        <pc:sldMkLst>
          <pc:docMk/>
          <pc:sldMk cId="2905315977" sldId="279"/>
        </pc:sldMkLst>
        <pc:spChg chg="mod">
          <ac:chgData name="srikanth swargam" userId="45ac64850d6a6019" providerId="LiveId" clId="{B74D0F4A-3701-4738-AA34-79D5FF74ECE7}" dt="2022-05-07T06:10:15.224" v="904" actId="20577"/>
          <ac:spMkLst>
            <pc:docMk/>
            <pc:sldMk cId="2905315977" sldId="279"/>
            <ac:spMk id="2" creationId="{4ADA83D3-E69F-4E25-B413-D0CBF4EA3335}"/>
          </ac:spMkLst>
        </pc:spChg>
        <pc:spChg chg="add mod">
          <ac:chgData name="srikanth swargam" userId="45ac64850d6a6019" providerId="LiveId" clId="{B74D0F4A-3701-4738-AA34-79D5FF74ECE7}" dt="2022-05-07T05:27:51.785" v="484" actId="1076"/>
          <ac:spMkLst>
            <pc:docMk/>
            <pc:sldMk cId="2905315977" sldId="279"/>
            <ac:spMk id="3" creationId="{F5950A2B-EAB8-9F3A-6391-52247594A6CE}"/>
          </ac:spMkLst>
        </pc:spChg>
        <pc:spChg chg="add">
          <ac:chgData name="srikanth swargam" userId="45ac64850d6a6019" providerId="LiveId" clId="{B74D0F4A-3701-4738-AA34-79D5FF74ECE7}" dt="2022-05-07T05:28:39.947" v="485" actId="11529"/>
          <ac:spMkLst>
            <pc:docMk/>
            <pc:sldMk cId="2905315977" sldId="279"/>
            <ac:spMk id="4" creationId="{5406161C-A814-C1DB-7E56-85540DE65C23}"/>
          </ac:spMkLst>
        </pc:spChg>
        <pc:spChg chg="mod">
          <ac:chgData name="srikanth swargam" userId="45ac64850d6a6019" providerId="LiveId" clId="{B74D0F4A-3701-4738-AA34-79D5FF74ECE7}" dt="2022-05-07T06:36:50.648" v="1098" actId="20577"/>
          <ac:spMkLst>
            <pc:docMk/>
            <pc:sldMk cId="2905315977" sldId="279"/>
            <ac:spMk id="16" creationId="{B81565D1-2EF7-6D20-DA4B-BB7C459269B2}"/>
          </ac:spMkLst>
        </pc:spChg>
      </pc:sldChg>
      <pc:sldChg chg="addSp modSp mod">
        <pc:chgData name="srikanth swargam" userId="45ac64850d6a6019" providerId="LiveId" clId="{B74D0F4A-3701-4738-AA34-79D5FF74ECE7}" dt="2022-05-07T05:31:54.045" v="501" actId="13822"/>
        <pc:sldMkLst>
          <pc:docMk/>
          <pc:sldMk cId="1151199546" sldId="280"/>
        </pc:sldMkLst>
        <pc:spChg chg="mod">
          <ac:chgData name="srikanth swargam" userId="45ac64850d6a6019" providerId="LiveId" clId="{B74D0F4A-3701-4738-AA34-79D5FF74ECE7}" dt="2022-05-07T04:45:03.156" v="9" actId="207"/>
          <ac:spMkLst>
            <pc:docMk/>
            <pc:sldMk cId="1151199546" sldId="280"/>
            <ac:spMk id="2" creationId="{98DEBA26-FFA0-482C-95B8-3CD387E0402E}"/>
          </ac:spMkLst>
        </pc:spChg>
        <pc:spChg chg="add mod">
          <ac:chgData name="srikanth swargam" userId="45ac64850d6a6019" providerId="LiveId" clId="{B74D0F4A-3701-4738-AA34-79D5FF74ECE7}" dt="2022-05-07T05:31:16.400" v="499" actId="13822"/>
          <ac:spMkLst>
            <pc:docMk/>
            <pc:sldMk cId="1151199546" sldId="280"/>
            <ac:spMk id="3" creationId="{FD17AE61-0A6E-4778-F63D-01D43318F152}"/>
          </ac:spMkLst>
        </pc:spChg>
        <pc:spChg chg="add mod">
          <ac:chgData name="srikanth swargam" userId="45ac64850d6a6019" providerId="LiveId" clId="{B74D0F4A-3701-4738-AA34-79D5FF74ECE7}" dt="2022-05-07T05:31:54.045" v="501" actId="13822"/>
          <ac:spMkLst>
            <pc:docMk/>
            <pc:sldMk cId="1151199546" sldId="280"/>
            <ac:spMk id="4" creationId="{E3BF3FE4-30EF-B201-5E19-8E4E318E61C3}"/>
          </ac:spMkLst>
        </pc:spChg>
      </pc:sldChg>
      <pc:sldChg chg="modSp mod">
        <pc:chgData name="srikanth swargam" userId="45ac64850d6a6019" providerId="LiveId" clId="{B74D0F4A-3701-4738-AA34-79D5FF74ECE7}" dt="2022-05-07T04:47:33.959" v="19" actId="207"/>
        <pc:sldMkLst>
          <pc:docMk/>
          <pc:sldMk cId="4064590418" sldId="282"/>
        </pc:sldMkLst>
        <pc:spChg chg="mod">
          <ac:chgData name="srikanth swargam" userId="45ac64850d6a6019" providerId="LiveId" clId="{B74D0F4A-3701-4738-AA34-79D5FF74ECE7}" dt="2022-05-07T04:47:33.959" v="19" actId="207"/>
          <ac:spMkLst>
            <pc:docMk/>
            <pc:sldMk cId="4064590418" sldId="282"/>
            <ac:spMk id="6" creationId="{1C1C4176-B863-4316-9906-C82D5239A8A6}"/>
          </ac:spMkLst>
        </pc:spChg>
      </pc:sldChg>
      <pc:sldChg chg="modSp mod">
        <pc:chgData name="srikanth swargam" userId="45ac64850d6a6019" providerId="LiveId" clId="{B74D0F4A-3701-4738-AA34-79D5FF74ECE7}" dt="2022-05-07T06:28:09.250" v="1096" actId="208"/>
        <pc:sldMkLst>
          <pc:docMk/>
          <pc:sldMk cId="2650117625" sldId="283"/>
        </pc:sldMkLst>
        <pc:spChg chg="mod">
          <ac:chgData name="srikanth swargam" userId="45ac64850d6a6019" providerId="LiveId" clId="{B74D0F4A-3701-4738-AA34-79D5FF74ECE7}" dt="2022-05-07T06:28:09.250" v="1096" actId="208"/>
          <ac:spMkLst>
            <pc:docMk/>
            <pc:sldMk cId="2650117625" sldId="283"/>
            <ac:spMk id="4" creationId="{B39E6BC4-FECB-481F-963C-08C45E7AB29C}"/>
          </ac:spMkLst>
        </pc:spChg>
      </pc:sldChg>
      <pc:sldChg chg="addSp delSp modSp mod ord">
        <pc:chgData name="srikanth swargam" userId="45ac64850d6a6019" providerId="LiveId" clId="{B74D0F4A-3701-4738-AA34-79D5FF74ECE7}" dt="2022-05-07T06:44:48.860" v="1151"/>
        <pc:sldMkLst>
          <pc:docMk/>
          <pc:sldMk cId="3863845681" sldId="284"/>
        </pc:sldMkLst>
        <pc:spChg chg="add del mod">
          <ac:chgData name="srikanth swargam" userId="45ac64850d6a6019" providerId="LiveId" clId="{B74D0F4A-3701-4738-AA34-79D5FF74ECE7}" dt="2022-05-07T05:30:15.774" v="489" actId="11529"/>
          <ac:spMkLst>
            <pc:docMk/>
            <pc:sldMk cId="3863845681" sldId="284"/>
            <ac:spMk id="2" creationId="{719E3507-6329-BD38-DABB-32B4217175A1}"/>
          </ac:spMkLst>
        </pc:spChg>
        <pc:spChg chg="add mod">
          <ac:chgData name="srikanth swargam" userId="45ac64850d6a6019" providerId="LiveId" clId="{B74D0F4A-3701-4738-AA34-79D5FF74ECE7}" dt="2022-05-07T05:30:56.055" v="497" actId="1076"/>
          <ac:spMkLst>
            <pc:docMk/>
            <pc:sldMk cId="3863845681" sldId="284"/>
            <ac:spMk id="3" creationId="{62194679-CA2B-9F6A-623D-CA73FC4F4E42}"/>
          </ac:spMkLst>
        </pc:spChg>
        <pc:spChg chg="mod">
          <ac:chgData name="srikanth swargam" userId="45ac64850d6a6019" providerId="LiveId" clId="{B74D0F4A-3701-4738-AA34-79D5FF74ECE7}" dt="2022-05-07T05:45:18.011" v="541" actId="313"/>
          <ac:spMkLst>
            <pc:docMk/>
            <pc:sldMk cId="3863845681" sldId="284"/>
            <ac:spMk id="4" creationId="{7D0BCC45-DBD4-73A4-D22C-EDDC6855425B}"/>
          </ac:spMkLst>
        </pc:spChg>
        <pc:spChg chg="mod">
          <ac:chgData name="srikanth swargam" userId="45ac64850d6a6019" providerId="LiveId" clId="{B74D0F4A-3701-4738-AA34-79D5FF74ECE7}" dt="2022-05-07T06:11:25.748" v="930" actId="1035"/>
          <ac:spMkLst>
            <pc:docMk/>
            <pc:sldMk cId="3863845681" sldId="284"/>
            <ac:spMk id="6" creationId="{A3DF811C-58D9-CE8D-0B41-99DE000B7817}"/>
          </ac:spMkLst>
        </pc:spChg>
        <pc:picChg chg="mod">
          <ac:chgData name="srikanth swargam" userId="45ac64850d6a6019" providerId="LiveId" clId="{B74D0F4A-3701-4738-AA34-79D5FF74ECE7}" dt="2022-05-07T05:30:50.561" v="496" actId="1076"/>
          <ac:picMkLst>
            <pc:docMk/>
            <pc:sldMk cId="3863845681" sldId="284"/>
            <ac:picMk id="5" creationId="{999A0DAE-3829-7657-E85B-09CDE122EAA3}"/>
          </ac:picMkLst>
        </pc:picChg>
      </pc:sldChg>
      <pc:sldChg chg="modSp mod">
        <pc:chgData name="srikanth swargam" userId="45ac64850d6a6019" providerId="LiveId" clId="{B74D0F4A-3701-4738-AA34-79D5FF74ECE7}" dt="2022-05-07T06:27:48.703" v="1093" actId="208"/>
        <pc:sldMkLst>
          <pc:docMk/>
          <pc:sldMk cId="845219499" sldId="285"/>
        </pc:sldMkLst>
        <pc:spChg chg="mod">
          <ac:chgData name="srikanth swargam" userId="45ac64850d6a6019" providerId="LiveId" clId="{B74D0F4A-3701-4738-AA34-79D5FF74ECE7}" dt="2022-05-07T06:27:48.703" v="1093" actId="208"/>
          <ac:spMkLst>
            <pc:docMk/>
            <pc:sldMk cId="845219499" sldId="285"/>
            <ac:spMk id="2" creationId="{83B830F6-6A21-FE14-98AF-FB9E8420F196}"/>
          </ac:spMkLst>
        </pc:spChg>
      </pc:sldChg>
      <pc:sldChg chg="modSp new mod">
        <pc:chgData name="srikanth swargam" userId="45ac64850d6a6019" providerId="LiveId" clId="{B74D0F4A-3701-4738-AA34-79D5FF74ECE7}" dt="2022-05-07T04:59:50.270" v="358" actId="12"/>
        <pc:sldMkLst>
          <pc:docMk/>
          <pc:sldMk cId="1604808127" sldId="286"/>
        </pc:sldMkLst>
        <pc:spChg chg="mod">
          <ac:chgData name="srikanth swargam" userId="45ac64850d6a6019" providerId="LiveId" clId="{B74D0F4A-3701-4738-AA34-79D5FF74ECE7}" dt="2022-05-07T04:59:01.569" v="350" actId="14100"/>
          <ac:spMkLst>
            <pc:docMk/>
            <pc:sldMk cId="1604808127" sldId="286"/>
            <ac:spMk id="2" creationId="{D64FC664-55FC-3D0D-C771-23F42F58162D}"/>
          </ac:spMkLst>
        </pc:spChg>
        <pc:spChg chg="mod">
          <ac:chgData name="srikanth swargam" userId="45ac64850d6a6019" providerId="LiveId" clId="{B74D0F4A-3701-4738-AA34-79D5FF74ECE7}" dt="2022-05-07T04:59:50.270" v="358" actId="12"/>
          <ac:spMkLst>
            <pc:docMk/>
            <pc:sldMk cId="1604808127" sldId="286"/>
            <ac:spMk id="3" creationId="{92736B81-F3B1-797D-AC00-60A03D3DBBAF}"/>
          </ac:spMkLst>
        </pc:spChg>
      </pc:sldChg>
      <pc:sldChg chg="addSp delSp modSp new del mod modClrScheme chgLayout">
        <pc:chgData name="srikanth swargam" userId="45ac64850d6a6019" providerId="LiveId" clId="{B74D0F4A-3701-4738-AA34-79D5FF74ECE7}" dt="2022-05-07T06:26:34.689" v="1088" actId="2696"/>
        <pc:sldMkLst>
          <pc:docMk/>
          <pc:sldMk cId="1128098388" sldId="287"/>
        </pc:sldMkLst>
        <pc:spChg chg="del mod ord">
          <ac:chgData name="srikanth swargam" userId="45ac64850d6a6019" providerId="LiveId" clId="{B74D0F4A-3701-4738-AA34-79D5FF74ECE7}" dt="2022-05-07T05:11:35.173" v="360" actId="700"/>
          <ac:spMkLst>
            <pc:docMk/>
            <pc:sldMk cId="1128098388" sldId="287"/>
            <ac:spMk id="2" creationId="{E23362A8-B31D-19A6-323D-C00A25910F3D}"/>
          </ac:spMkLst>
        </pc:spChg>
        <pc:spChg chg="del mod ord">
          <ac:chgData name="srikanth swargam" userId="45ac64850d6a6019" providerId="LiveId" clId="{B74D0F4A-3701-4738-AA34-79D5FF74ECE7}" dt="2022-05-07T05:11:35.173" v="360" actId="700"/>
          <ac:spMkLst>
            <pc:docMk/>
            <pc:sldMk cId="1128098388" sldId="287"/>
            <ac:spMk id="3" creationId="{332E59B3-C356-2E60-FD08-9CCDE8E797C9}"/>
          </ac:spMkLst>
        </pc:spChg>
        <pc:spChg chg="del">
          <ac:chgData name="srikanth swargam" userId="45ac64850d6a6019" providerId="LiveId" clId="{B74D0F4A-3701-4738-AA34-79D5FF74ECE7}" dt="2022-05-07T05:11:35.173" v="360" actId="700"/>
          <ac:spMkLst>
            <pc:docMk/>
            <pc:sldMk cId="1128098388" sldId="287"/>
            <ac:spMk id="4" creationId="{060EFE25-AD96-F44D-DB26-490B61BF17EE}"/>
          </ac:spMkLst>
        </pc:spChg>
        <pc:spChg chg="add mod ord">
          <ac:chgData name="srikanth swargam" userId="45ac64850d6a6019" providerId="LiveId" clId="{B74D0F4A-3701-4738-AA34-79D5FF74ECE7}" dt="2022-05-07T05:17:54.676" v="445" actId="2711"/>
          <ac:spMkLst>
            <pc:docMk/>
            <pc:sldMk cId="1128098388" sldId="287"/>
            <ac:spMk id="5" creationId="{D9A345F8-F013-5EB3-EA0C-9CC7727D1D3E}"/>
          </ac:spMkLst>
        </pc:spChg>
        <pc:spChg chg="add del mod ord">
          <ac:chgData name="srikanth swargam" userId="45ac64850d6a6019" providerId="LiveId" clId="{B74D0F4A-3701-4738-AA34-79D5FF74ECE7}" dt="2022-05-07T05:12:09.175" v="383" actId="478"/>
          <ac:spMkLst>
            <pc:docMk/>
            <pc:sldMk cId="1128098388" sldId="287"/>
            <ac:spMk id="6" creationId="{D8AD9FDA-02A9-FD5E-EE4E-B9F09DA8E287}"/>
          </ac:spMkLst>
        </pc:spChg>
        <pc:picChg chg="add del mod">
          <ac:chgData name="srikanth swargam" userId="45ac64850d6a6019" providerId="LiveId" clId="{B74D0F4A-3701-4738-AA34-79D5FF74ECE7}" dt="2022-05-07T05:39:46.666" v="520" actId="478"/>
          <ac:picMkLst>
            <pc:docMk/>
            <pc:sldMk cId="1128098388" sldId="287"/>
            <ac:picMk id="8" creationId="{E8501BEA-7E56-995C-2071-2E499B4EE98A}"/>
          </ac:picMkLst>
        </pc:picChg>
      </pc:sldChg>
      <pc:sldChg chg="addSp delSp modSp new del mod modClrScheme chgLayout">
        <pc:chgData name="srikanth swargam" userId="45ac64850d6a6019" providerId="LiveId" clId="{B74D0F4A-3701-4738-AA34-79D5FF74ECE7}" dt="2022-05-07T06:27:07.729" v="1089" actId="2696"/>
        <pc:sldMkLst>
          <pc:docMk/>
          <pc:sldMk cId="4161765038" sldId="288"/>
        </pc:sldMkLst>
        <pc:spChg chg="del mod ord">
          <ac:chgData name="srikanth swargam" userId="45ac64850d6a6019" providerId="LiveId" clId="{B74D0F4A-3701-4738-AA34-79D5FF74ECE7}" dt="2022-05-07T05:14:44.202" v="389" actId="700"/>
          <ac:spMkLst>
            <pc:docMk/>
            <pc:sldMk cId="4161765038" sldId="288"/>
            <ac:spMk id="2" creationId="{DC6316A0-ED45-9090-D174-3E00FFE49053}"/>
          </ac:spMkLst>
        </pc:spChg>
        <pc:spChg chg="del">
          <ac:chgData name="srikanth swargam" userId="45ac64850d6a6019" providerId="LiveId" clId="{B74D0F4A-3701-4738-AA34-79D5FF74ECE7}" dt="2022-05-07T05:14:44.202" v="389" actId="700"/>
          <ac:spMkLst>
            <pc:docMk/>
            <pc:sldMk cId="4161765038" sldId="288"/>
            <ac:spMk id="3" creationId="{3BE7BE28-59E9-CF59-2AE8-B224C7DDA3DA}"/>
          </ac:spMkLst>
        </pc:spChg>
        <pc:spChg chg="del">
          <ac:chgData name="srikanth swargam" userId="45ac64850d6a6019" providerId="LiveId" clId="{B74D0F4A-3701-4738-AA34-79D5FF74ECE7}" dt="2022-05-07T05:14:44.202" v="389" actId="700"/>
          <ac:spMkLst>
            <pc:docMk/>
            <pc:sldMk cId="4161765038" sldId="288"/>
            <ac:spMk id="4" creationId="{A7C04E8E-D631-AE48-C28C-4396254705C6}"/>
          </ac:spMkLst>
        </pc:spChg>
        <pc:spChg chg="add mod ord">
          <ac:chgData name="srikanth swargam" userId="45ac64850d6a6019" providerId="LiveId" clId="{B74D0F4A-3701-4738-AA34-79D5FF74ECE7}" dt="2022-05-07T05:17:26.012" v="444" actId="255"/>
          <ac:spMkLst>
            <pc:docMk/>
            <pc:sldMk cId="4161765038" sldId="288"/>
            <ac:spMk id="5" creationId="{AAC33E47-6D60-A456-F6F8-649D9D2C0AB5}"/>
          </ac:spMkLst>
        </pc:spChg>
      </pc:sldChg>
      <pc:sldChg chg="modSp new mod">
        <pc:chgData name="srikanth swargam" userId="45ac64850d6a6019" providerId="LiveId" clId="{B74D0F4A-3701-4738-AA34-79D5FF74ECE7}" dt="2022-05-07T06:01:53.796" v="857" actId="207"/>
        <pc:sldMkLst>
          <pc:docMk/>
          <pc:sldMk cId="3120183923" sldId="289"/>
        </pc:sldMkLst>
        <pc:spChg chg="mod">
          <ac:chgData name="srikanth swargam" userId="45ac64850d6a6019" providerId="LiveId" clId="{B74D0F4A-3701-4738-AA34-79D5FF74ECE7}" dt="2022-05-07T05:47:33.102" v="586" actId="20577"/>
          <ac:spMkLst>
            <pc:docMk/>
            <pc:sldMk cId="3120183923" sldId="289"/>
            <ac:spMk id="2" creationId="{B8D5111D-9B0E-7CAA-9F7D-E0C6E2CD28CE}"/>
          </ac:spMkLst>
        </pc:spChg>
        <pc:spChg chg="mod">
          <ac:chgData name="srikanth swargam" userId="45ac64850d6a6019" providerId="LiveId" clId="{B74D0F4A-3701-4738-AA34-79D5FF74ECE7}" dt="2022-05-07T06:01:53.796" v="857" actId="207"/>
          <ac:spMkLst>
            <pc:docMk/>
            <pc:sldMk cId="3120183923" sldId="289"/>
            <ac:spMk id="3" creationId="{FECA9F8C-353B-E992-C7A0-39CD221E6171}"/>
          </ac:spMkLst>
        </pc:spChg>
      </pc:sldChg>
      <pc:sldChg chg="modSp new mod">
        <pc:chgData name="srikanth swargam" userId="45ac64850d6a6019" providerId="LiveId" clId="{B74D0F4A-3701-4738-AA34-79D5FF74ECE7}" dt="2022-05-07T06:25:56.289" v="1086" actId="1076"/>
        <pc:sldMkLst>
          <pc:docMk/>
          <pc:sldMk cId="3761232123" sldId="290"/>
        </pc:sldMkLst>
        <pc:spChg chg="mod">
          <ac:chgData name="srikanth swargam" userId="45ac64850d6a6019" providerId="LiveId" clId="{B74D0F4A-3701-4738-AA34-79D5FF74ECE7}" dt="2022-05-07T06:25:51.207" v="1085" actId="20577"/>
          <ac:spMkLst>
            <pc:docMk/>
            <pc:sldMk cId="3761232123" sldId="290"/>
            <ac:spMk id="2" creationId="{6A8E0977-5F4C-B24B-0A9B-1153BC11F6A6}"/>
          </ac:spMkLst>
        </pc:spChg>
        <pc:spChg chg="mod">
          <ac:chgData name="srikanth swargam" userId="45ac64850d6a6019" providerId="LiveId" clId="{B74D0F4A-3701-4738-AA34-79D5FF74ECE7}" dt="2022-05-07T06:25:56.289" v="1086" actId="1076"/>
          <ac:spMkLst>
            <pc:docMk/>
            <pc:sldMk cId="3761232123" sldId="290"/>
            <ac:spMk id="3" creationId="{B0386311-9F84-3DA1-62DF-8245F80205F3}"/>
          </ac:spMkLst>
        </pc:spChg>
      </pc:sldChg>
      <pc:sldChg chg="addSp delSp modSp new mod">
        <pc:chgData name="srikanth swargam" userId="45ac64850d6a6019" providerId="LiveId" clId="{B74D0F4A-3701-4738-AA34-79D5FF74ECE7}" dt="2022-05-10T08:58:30.012" v="1234" actId="14100"/>
        <pc:sldMkLst>
          <pc:docMk/>
          <pc:sldMk cId="996695307" sldId="291"/>
        </pc:sldMkLst>
        <pc:spChg chg="mod">
          <ac:chgData name="srikanth swargam" userId="45ac64850d6a6019" providerId="LiveId" clId="{B74D0F4A-3701-4738-AA34-79D5FF74ECE7}" dt="2022-05-10T08:58:17.194" v="1232"/>
          <ac:spMkLst>
            <pc:docMk/>
            <pc:sldMk cId="996695307" sldId="291"/>
            <ac:spMk id="2" creationId="{F612F922-A965-CD9C-9C2D-08D10EB542B8}"/>
          </ac:spMkLst>
        </pc:spChg>
        <pc:spChg chg="del">
          <ac:chgData name="srikanth swargam" userId="45ac64850d6a6019" providerId="LiveId" clId="{B74D0F4A-3701-4738-AA34-79D5FF74ECE7}" dt="2022-05-10T08:56:47.050" v="1155" actId="478"/>
          <ac:spMkLst>
            <pc:docMk/>
            <pc:sldMk cId="996695307" sldId="291"/>
            <ac:spMk id="3" creationId="{6642C993-9518-0DE7-0FA7-E0868125C945}"/>
          </ac:spMkLst>
        </pc:spChg>
        <pc:spChg chg="del">
          <ac:chgData name="srikanth swargam" userId="45ac64850d6a6019" providerId="LiveId" clId="{B74D0F4A-3701-4738-AA34-79D5FF74ECE7}" dt="2022-05-10T08:56:49.589" v="1156" actId="478"/>
          <ac:spMkLst>
            <pc:docMk/>
            <pc:sldMk cId="996695307" sldId="291"/>
            <ac:spMk id="4" creationId="{3AFF8D82-09C3-C529-9175-5DF18BA947C7}"/>
          </ac:spMkLst>
        </pc:spChg>
        <pc:picChg chg="add mod">
          <ac:chgData name="srikanth swargam" userId="45ac64850d6a6019" providerId="LiveId" clId="{B74D0F4A-3701-4738-AA34-79D5FF74ECE7}" dt="2022-05-10T08:58:30.012" v="1234" actId="14100"/>
          <ac:picMkLst>
            <pc:docMk/>
            <pc:sldMk cId="996695307" sldId="291"/>
            <ac:picMk id="6" creationId="{0E070A7E-8030-2C70-FB2B-665AE8E28A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068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017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27-06-2022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8E0977-5F4C-B24B-0A9B-1153BC11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9595"/>
          </a:xfrm>
        </p:spPr>
        <p:txBody>
          <a:bodyPr>
            <a:normAutofit fontScale="90000"/>
          </a:bodyPr>
          <a:lstStyle/>
          <a:p>
            <a: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sz="44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CLEANING:</a:t>
            </a:r>
            <a: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386311-9F84-3DA1-62DF-8245F802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165225"/>
            <a:ext cx="10515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Identifying Null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To fill the Missing </a:t>
            </a:r>
            <a:r>
              <a:rPr lang="en-US" sz="2800" dirty="0"/>
              <a:t>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Treating rows and columns with null values and missing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Extracting </a:t>
            </a:r>
            <a:r>
              <a:rPr lang="en-US" sz="2800" dirty="0" smtClean="0"/>
              <a:t>index column from data and </a:t>
            </a:r>
            <a:r>
              <a:rPr lang="en-US" sz="2800" dirty="0"/>
              <a:t>create another </a:t>
            </a:r>
            <a:r>
              <a:rPr lang="en-US" sz="2800" dirty="0" smtClean="0"/>
              <a:t>column </a:t>
            </a:r>
            <a:r>
              <a:rPr lang="en-US" sz="2800" dirty="0"/>
              <a:t>using regular expressions.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Treating columns and converting required columns from object to int or float datatype. 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123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49168-6667-4197-BD5D-F8DFAE2B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79" y="173679"/>
            <a:ext cx="11089301" cy="700393"/>
          </a:xfrm>
          <a:solidFill>
            <a:schemeClr val="bg2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 AFTER CLEANING</a:t>
            </a:r>
            <a:b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479" t="33748" r="14965" b="19006"/>
          <a:stretch/>
        </p:blipFill>
        <p:spPr>
          <a:xfrm>
            <a:off x="544979" y="874072"/>
            <a:ext cx="11445252" cy="58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B39E6BC4-FECB-481F-963C-08C45E7AB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2868" y="211901"/>
            <a:ext cx="8363351" cy="734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Summary statistics of Data Frame: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584" t="52395" r="50880" b="13410"/>
          <a:stretch/>
        </p:blipFill>
        <p:spPr>
          <a:xfrm>
            <a:off x="784968" y="1333500"/>
            <a:ext cx="9499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1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16C886-CFBB-483F-827A-80069A688391}"/>
              </a:ext>
            </a:extLst>
          </p:cNvPr>
          <p:cNvSpPr/>
          <p:nvPr/>
        </p:nvSpPr>
        <p:spPr>
          <a:xfrm>
            <a:off x="1185830" y="447516"/>
            <a:ext cx="681030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otlight MT Light" panose="0204060206030A020304" pitchFamily="18" charset="0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341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552" y="283335"/>
            <a:ext cx="779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Comparison of ratings with distribution plot: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480" t="53337" r="53521" b="7396"/>
          <a:stretch/>
        </p:blipFill>
        <p:spPr>
          <a:xfrm>
            <a:off x="2627290" y="1481070"/>
            <a:ext cx="7263685" cy="38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DA83D3-E69F-4E25-B413-D0CBF4EA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108" y="0"/>
            <a:ext cx="10515600" cy="85836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 Chart: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used to find the percentage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697" t="29098" r="17606" b="6270"/>
          <a:stretch/>
        </p:blipFill>
        <p:spPr>
          <a:xfrm>
            <a:off x="515155" y="991673"/>
            <a:ext cx="10522039" cy="51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A3DF811C-58D9-CE8D-0B41-99DE000B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23" y="257708"/>
            <a:ext cx="10515600" cy="724373"/>
          </a:xfrm>
          <a:effectLst>
            <a:outerShdw blurRad="50800" dist="38100" dir="13500000" algn="br" rotWithShape="0">
              <a:schemeClr val="bg2">
                <a:lumMod val="50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2800" b="1" dirty="0" smtClean="0"/>
              <a:t>By using Histogram finding the ratings of the movies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03" t="46005" r="53098" b="21115"/>
          <a:stretch/>
        </p:blipFill>
        <p:spPr>
          <a:xfrm>
            <a:off x="2176530" y="1378039"/>
            <a:ext cx="7830355" cy="47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EBA26-FFA0-482C-95B8-3CD387E0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6" y="257576"/>
            <a:ext cx="9428625" cy="566671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it is used to compare the year and </a:t>
            </a:r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543" t="29285" r="46549" b="33889"/>
          <a:stretch/>
        </p:blipFill>
        <p:spPr>
          <a:xfrm>
            <a:off x="2382591" y="1287887"/>
            <a:ext cx="6632619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C0952D73-8DE1-D9EA-F655-F5632C27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43" y="317589"/>
            <a:ext cx="8810326" cy="55447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700" dirty="0" smtClean="0">
                <a:latin typeface="Arial Rounded MT Bold" panose="020F0704030504030204" pitchFamily="34" charset="0"/>
              </a:rPr>
              <a:t>To find the outliers:</a:t>
            </a:r>
            <a:endParaRPr lang="en-IN" sz="27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275" t="41687" r="43908" b="11153"/>
          <a:stretch/>
        </p:blipFill>
        <p:spPr>
          <a:xfrm>
            <a:off x="1584101" y="1512960"/>
            <a:ext cx="9994006" cy="38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 Analysis:</a:t>
            </a:r>
            <a:endParaRPr 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237749"/>
            <a:ext cx="3514859" cy="20251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Correlation Map: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/>
              <a:t>Time and voting are highly correlated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/>
              <a:t>Year and time are less correlated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591" t="33982" r="54261" b="33137"/>
          <a:stretch/>
        </p:blipFill>
        <p:spPr>
          <a:xfrm>
            <a:off x="4520485" y="1403797"/>
            <a:ext cx="6001553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46"/>
            <a:ext cx="12191999" cy="6703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076" y="914400"/>
            <a:ext cx="936789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Name:  </a:t>
            </a:r>
            <a:r>
              <a:rPr lang="en-US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K.Prathyusha</a:t>
            </a:r>
            <a:r>
              <a:rPr lang="en-US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 </a:t>
            </a: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Reddy</a:t>
            </a:r>
          </a:p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Qualification: </a:t>
            </a:r>
            <a:r>
              <a:rPr lang="en-US" sz="32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B.Tech</a:t>
            </a:r>
            <a:r>
              <a:rPr lang="en-US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(ECE)</a:t>
            </a:r>
          </a:p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</a:rPr>
              <a:t>Title: Analysis on IMDB</a:t>
            </a:r>
            <a:endParaRPr lang="en-US" sz="3200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2965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B830F6-6A21-FE14-98AF-FB9E8420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40" y="656955"/>
            <a:ext cx="3821349" cy="666007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Californian FB" panose="0207040306080B030204" pitchFamily="18" charset="0"/>
                <a:cs typeface="Calibri"/>
              </a:rPr>
              <a:t/>
            </a:r>
            <a:br>
              <a:rPr lang="en-US" sz="4400" b="1" dirty="0">
                <a:solidFill>
                  <a:srgbClr val="C00000"/>
                </a:solidFill>
                <a:latin typeface="Californian FB" panose="0207040306080B030204" pitchFamily="18" charset="0"/>
                <a:cs typeface="Calibri"/>
              </a:rPr>
            </a:br>
            <a:r>
              <a:rPr lang="en-US" sz="4400" b="1" dirty="0">
                <a:solidFill>
                  <a:srgbClr val="C00000"/>
                </a:solidFill>
                <a:latin typeface="Californian FB" panose="0207040306080B030204" pitchFamily="18" charset="0"/>
                <a:cs typeface="Calibri"/>
              </a:rPr>
              <a:t>CONCLUSION :</a:t>
            </a:r>
            <a:r>
              <a:rPr lang="en-US" sz="4400" b="1" dirty="0">
                <a:solidFill>
                  <a:srgbClr val="C00000"/>
                </a:solidFill>
                <a:cs typeface="Calibri"/>
              </a:rPr>
              <a:t/>
            </a:r>
            <a:br>
              <a:rPr lang="en-US" sz="4400" b="1" dirty="0">
                <a:solidFill>
                  <a:srgbClr val="C00000"/>
                </a:solidFill>
                <a:cs typeface="Calibri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60ABF5-BE20-8760-92C7-C0DEE083C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3570" y="1747805"/>
            <a:ext cx="10316960" cy="331359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Bell MT" panose="02020503060305020303" pitchFamily="18" charset="0"/>
                <a:ea typeface="+mn-lt"/>
                <a:cs typeface="+mn-lt"/>
              </a:rPr>
              <a:t>• </a:t>
            </a:r>
            <a:r>
              <a:rPr lang="en-US" sz="2400" b="1" dirty="0" smtClean="0">
                <a:latin typeface="Bell MT" panose="02020503060305020303" pitchFamily="18" charset="0"/>
                <a:ea typeface="+mn-lt"/>
                <a:cs typeface="+mn-lt"/>
              </a:rPr>
              <a:t>IMDB is a very popular to get information about movies and star cast.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Bell MT" panose="02020503060305020303" pitchFamily="18" charset="0"/>
                <a:ea typeface="+mn-lt"/>
                <a:cs typeface="+mn-lt"/>
              </a:rPr>
              <a:t>The ratings of movies varies from 1.1 to 10.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Bell MT" panose="02020503060305020303" pitchFamily="18" charset="0"/>
                <a:ea typeface="+mn-lt"/>
                <a:cs typeface="+mn-lt"/>
              </a:rPr>
              <a:t>There are 3 highest rated  movies are in the year 2007 movies.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Bell MT" panose="02020503060305020303" pitchFamily="18" charset="0"/>
                <a:ea typeface="+mn-lt"/>
                <a:cs typeface="+mn-lt"/>
              </a:rPr>
              <a:t>The average rating of all Indian movies are in 2004 with approximate 5.6 rating.</a:t>
            </a:r>
          </a:p>
          <a:p>
            <a:pPr>
              <a:lnSpc>
                <a:spcPct val="150000"/>
              </a:lnSpc>
            </a:pPr>
            <a:endParaRPr lang="en-US" sz="2400" b="1" dirty="0">
              <a:cs typeface="Calibri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52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4FC664-55FC-3D0D-C771-23F42F58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/>
          <a:lstStyle/>
          <a:p>
            <a:r>
              <a:rPr lang="en-US" b="1" dirty="0" smtClean="0"/>
              <a:t>Keys: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736B81-F3B1-797D-AC00-60A03D3D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283"/>
            <a:ext cx="10515600" cy="481868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Website used (IMDB)</a:t>
            </a: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Features:Title,Genre,Certification,Year,Time,Metascore,Rating,Voting,Gross</a:t>
            </a: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frame creation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Data frame after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Summery statistics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Univariate </a:t>
            </a:r>
            <a:r>
              <a:rPr lang="en-US" dirty="0">
                <a:solidFill>
                  <a:srgbClr val="0070C0"/>
                </a:solidFill>
              </a:rPr>
              <a:t>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Bi variate / multivariate 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conclusion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0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040213" y="2674520"/>
            <a:ext cx="5204944" cy="16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Thank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    YOU</a:t>
            </a:r>
            <a:endParaRPr sz="6600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44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0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SCRAPPING </a:t>
            </a:r>
            <a:r>
              <a:rPr lang="en-US" sz="6000" b="0" cap="none" spc="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b="0" cap="none" spc="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0" cap="none" spc="0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000" b="0" cap="none" spc="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MOVIE DATABASE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sz="5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22" y="3602038"/>
            <a:ext cx="8744755" cy="17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D5111D-9B0E-7CAA-9F7D-E0C6E2CD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of IMDB: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CA9F8C-353B-E992-C7A0-39CD221E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0161"/>
          </a:xfrm>
        </p:spPr>
        <p:txBody>
          <a:bodyPr>
            <a:normAutofit fontScale="92500" lnSpcReduction="20000"/>
          </a:bodyPr>
          <a:lstStyle/>
          <a:p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The Internet Movie Database(IMDB) is an online database information related to movies, TV shows, celebrities, genre, reviews etc.</a:t>
            </a: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It enables users to rate and search different movies or TV shows of different genres on single platform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AF4547-F7A9-4712-AB03-FCF8C6D5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5" y="320819"/>
            <a:ext cx="10515600" cy="321207"/>
          </a:xfrm>
        </p:spPr>
        <p:txBody>
          <a:bodyPr>
            <a:no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website: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3" y="613456"/>
            <a:ext cx="11529205" cy="62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C0E374A5-3E34-49A7-B6A4-91794EC49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50" y="904672"/>
            <a:ext cx="2830358" cy="4357992"/>
          </a:xfrm>
          <a:solidFill>
            <a:schemeClr val="accent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FEATURES: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1.Title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2.Genre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3.Certification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4.Year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5.Time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6.Metascore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7.Rating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8.Voting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9.Gross</a:t>
            </a:r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3942" t="17674" r="37019" b="48689"/>
          <a:stretch/>
        </p:blipFill>
        <p:spPr bwMode="auto">
          <a:xfrm>
            <a:off x="3245476" y="1545465"/>
            <a:ext cx="8525814" cy="35803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33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7B5B34A-AB72-4891-B6C9-C8E326C3F17A}"/>
              </a:ext>
            </a:extLst>
          </p:cNvPr>
          <p:cNvSpPr txBox="1"/>
          <p:nvPr/>
        </p:nvSpPr>
        <p:spPr>
          <a:xfrm>
            <a:off x="1310640" y="375629"/>
            <a:ext cx="8615679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  <a:reflection blurRad="6350" stA="50000" endA="300" endPos="5550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IMPORTING THE LIBRARIES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2A5C04-1A4B-E31E-7EA9-E991EEFCA473}"/>
              </a:ext>
            </a:extLst>
          </p:cNvPr>
          <p:cNvSpPr txBox="1"/>
          <p:nvPr/>
        </p:nvSpPr>
        <p:spPr>
          <a:xfrm>
            <a:off x="1310640" y="1273205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Times New Roman"/>
                <a:cs typeface="Times New Roman"/>
              </a:rPr>
              <a:t>Libraries</a:t>
            </a:r>
            <a:r>
              <a:rPr lang="en-IN" sz="32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lang="en-IN" sz="32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NumPy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Seaborn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Bs 4/ Beautiful Soup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/>
                <a:cs typeface="Times New Roman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4269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096660-D041-4C13-8F0F-2DAC1FD0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50" y="169816"/>
            <a:ext cx="10515600" cy="824483"/>
          </a:xfrm>
        </p:spPr>
        <p:txBody>
          <a:bodyPr>
            <a:normAutofit fontScale="90000"/>
          </a:bodyPr>
          <a:lstStyle/>
          <a:p>
            <a:r>
              <a:rPr 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4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DATA:</a:t>
            </a:r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478" t="27219" r="10634" b="5523"/>
          <a:stretch/>
        </p:blipFill>
        <p:spPr>
          <a:xfrm>
            <a:off x="643944" y="971167"/>
            <a:ext cx="11127347" cy="50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Values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Before Cleaning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67" t="65178" r="21457" b="14983"/>
          <a:stretch/>
        </p:blipFill>
        <p:spPr>
          <a:xfrm>
            <a:off x="1000868" y="1690688"/>
            <a:ext cx="9921132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2005</TotalTime>
  <Words>284</Words>
  <Application>Microsoft Office PowerPoint</Application>
  <PresentationFormat>Widescreen</PresentationFormat>
  <Paragraphs>58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Rounded MT Bold</vt:lpstr>
      <vt:lpstr>Bell MT</vt:lpstr>
      <vt:lpstr>Bradley Hand ITC</vt:lpstr>
      <vt:lpstr>Calibri</vt:lpstr>
      <vt:lpstr>Calibri Light</vt:lpstr>
      <vt:lpstr>Californian FB</vt:lpstr>
      <vt:lpstr>Footlight MT Light</vt:lpstr>
      <vt:lpstr>Lato Black</vt:lpstr>
      <vt:lpstr>Times New Roman</vt:lpstr>
      <vt:lpstr>Wingdings</vt:lpstr>
      <vt:lpstr>Office Theme</vt:lpstr>
      <vt:lpstr>PowerPoint Presentation</vt:lpstr>
      <vt:lpstr>PowerPoint Presentation</vt:lpstr>
      <vt:lpstr>WEB SCRAPPING   ANALYSIS ON INTERNET MOVIE DATABASE</vt:lpstr>
      <vt:lpstr>Introduction of IMDB:</vt:lpstr>
      <vt:lpstr>website:</vt:lpstr>
      <vt:lpstr> FEATURES: 1.Title 2.Genre 3.Certification 4.Year 5.Time 6.Metascore 7.Rating 8.Voting 9.Gross</vt:lpstr>
      <vt:lpstr>PowerPoint Presentation</vt:lpstr>
      <vt:lpstr> RAW DATA: </vt:lpstr>
      <vt:lpstr>Statistical Values of Data Before Cleaning</vt:lpstr>
      <vt:lpstr> DATA CLEANING: </vt:lpstr>
      <vt:lpstr> DATAFRAME AFTER CLEANING </vt:lpstr>
      <vt:lpstr>Summary statistics of Data Frame:</vt:lpstr>
      <vt:lpstr>PowerPoint Presentation</vt:lpstr>
      <vt:lpstr>PowerPoint Presentation</vt:lpstr>
      <vt:lpstr> Pie Chart: it is used to find the percentage</vt:lpstr>
      <vt:lpstr>By using Histogram finding the ratings of the movies</vt:lpstr>
      <vt:lpstr> it is used to compare the year and title</vt:lpstr>
      <vt:lpstr>To find the outliers:</vt:lpstr>
      <vt:lpstr>Multivariate Analysis:</vt:lpstr>
      <vt:lpstr> CONCLUSION : </vt:lpstr>
      <vt:lpstr>Keys: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Windows User</cp:lastModifiedBy>
  <cp:revision>328</cp:revision>
  <dcterms:created xsi:type="dcterms:W3CDTF">2021-02-16T05:19:01Z</dcterms:created>
  <dcterms:modified xsi:type="dcterms:W3CDTF">2022-06-27T09:28:54Z</dcterms:modified>
</cp:coreProperties>
</file>